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0" r:id="rId9"/>
    <p:sldId id="267" r:id="rId10"/>
    <p:sldId id="264" r:id="rId11"/>
    <p:sldId id="268" r:id="rId12"/>
    <p:sldId id="265" r:id="rId13"/>
    <p:sldId id="269" r:id="rId14"/>
    <p:sldId id="266" r:id="rId15"/>
    <p:sldId id="271" r:id="rId16"/>
    <p:sldId id="27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56588" autoAdjust="0"/>
  </p:normalViewPr>
  <p:slideViewPr>
    <p:cSldViewPr snapToGrid="0">
      <p:cViewPr varScale="1">
        <p:scale>
          <a:sx n="64" d="100"/>
          <a:sy n="64" d="100"/>
        </p:scale>
        <p:origin x="21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58633-491E-48AF-9EE6-37A828E4DBC5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C3353-4076-414B-B4BE-08D6F8D958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80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https://pixabay.com/videos/laptop-working-computer-job-61037/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712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https://pixabay.com/videos/hands-good-accept-vote-ok-gesture-168344/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r>
              <a:rPr lang="en-US" altLang="zh-TW" b="1" dirty="0"/>
              <a:t>4. </a:t>
            </a:r>
            <a:r>
              <a:rPr lang="zh-TW" altLang="en-US" b="1" dirty="0"/>
              <a:t>結果</a:t>
            </a:r>
            <a:endParaRPr lang="en-US" altLang="zh-TW" b="1" dirty="0"/>
          </a:p>
          <a:p>
            <a:r>
              <a:rPr lang="zh-TW" altLang="en-US" dirty="0"/>
              <a:t>然而，就在我覺得一切都在朝著好的方向發展時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451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https://pixabay.com/videos/boxes-packages-cardboard-moving-169000/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r>
              <a:rPr lang="en-US" altLang="zh-TW" b="1" dirty="0"/>
              <a:t>4. </a:t>
            </a:r>
            <a:r>
              <a:rPr lang="zh-TW" altLang="en-US" b="1" dirty="0"/>
              <a:t>結果</a:t>
            </a:r>
            <a:endParaRPr lang="en-US" altLang="zh-TW" b="1" dirty="0"/>
          </a:p>
          <a:p>
            <a:r>
              <a:rPr lang="zh-TW" altLang="en-US" dirty="0"/>
              <a:t>意外發生了。有一次我正在搬貨的時候，不小心滑倒，撞翻了貨架上的物品，導致店面一片混亂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97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https://pixabay.com/videos/heartbroken-upset-sorrow-187516/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r>
              <a:rPr lang="en-US" altLang="zh-TW" b="1" dirty="0"/>
              <a:t>5. </a:t>
            </a:r>
            <a:r>
              <a:rPr lang="zh-TW" altLang="en-US" b="1" dirty="0"/>
              <a:t>意外</a:t>
            </a:r>
            <a:endParaRPr lang="zh-TW" altLang="en-US" dirty="0"/>
          </a:p>
          <a:p>
            <a:r>
              <a:rPr lang="zh-TW" altLang="en-US" dirty="0"/>
              <a:t>我感到無比懊惱，害怕自己會被責罵或扣工資。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80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https://www.videvo.net/video/men-sitting-on-grandstands/7031617/#rs=video-box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r>
              <a:rPr lang="en-US" altLang="zh-TW" b="1" dirty="0"/>
              <a:t>5. </a:t>
            </a:r>
            <a:r>
              <a:rPr lang="zh-TW" altLang="en-US" b="1" dirty="0"/>
              <a:t>意外</a:t>
            </a:r>
            <a:endParaRPr lang="zh-TW" altLang="en-US" dirty="0"/>
          </a:p>
          <a:p>
            <a:r>
              <a:rPr lang="zh-TW" altLang="en-US" dirty="0"/>
              <a:t>沒想到，店長並沒有責備我，反而鼓勵我，並指出這只是個小意外，重要的是從中學到經驗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082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https://pixabay.com/videos/laptop-working-computer-job-61037/</a:t>
            </a:r>
          </a:p>
          <a:p>
            <a:endParaRPr lang="en-US" altLang="zh-TW" b="1" dirty="0"/>
          </a:p>
          <a:p>
            <a:r>
              <a:rPr lang="en-US" altLang="zh-TW" b="1" dirty="0"/>
              <a:t>6. </a:t>
            </a:r>
            <a:r>
              <a:rPr lang="zh-TW" altLang="en-US" b="1" dirty="0"/>
              <a:t>轉彎</a:t>
            </a:r>
            <a:endParaRPr lang="en-US" altLang="zh-TW" dirty="0"/>
          </a:p>
          <a:p>
            <a:r>
              <a:rPr lang="zh-TW" altLang="en-US" dirty="0"/>
              <a:t>經過這次意外，我更加謹慎和專注。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861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https://pixabay.com/videos/supermarket-21117/</a:t>
            </a:r>
          </a:p>
          <a:p>
            <a:endParaRPr lang="en-US" altLang="zh-TW" b="1" dirty="0"/>
          </a:p>
          <a:p>
            <a:r>
              <a:rPr lang="en-US" altLang="zh-TW" b="1" dirty="0"/>
              <a:t>6. </a:t>
            </a:r>
            <a:r>
              <a:rPr lang="zh-TW" altLang="en-US" b="1" dirty="0"/>
              <a:t>轉彎</a:t>
            </a:r>
            <a:endParaRPr lang="en-US" altLang="zh-TW" dirty="0"/>
          </a:p>
          <a:p>
            <a:r>
              <a:rPr lang="zh-TW" altLang="en-US" dirty="0"/>
              <a:t>不僅提升了工作效率，也更懂得如何面對壓力和突發狀況。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76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https://pixabay.com/videos/man-person-reflection-thinking-126558/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r>
              <a:rPr lang="en-US" altLang="zh-TW" b="1" dirty="0"/>
              <a:t>7. </a:t>
            </a:r>
            <a:r>
              <a:rPr lang="zh-TW" altLang="en-US" b="1" dirty="0"/>
              <a:t>結局</a:t>
            </a:r>
            <a:endParaRPr lang="zh-TW" altLang="en-US" dirty="0"/>
          </a:p>
          <a:p>
            <a:r>
              <a:rPr lang="zh-TW" altLang="en-US" dirty="0"/>
              <a:t>這段打工經驗讓我不僅賺到了生活費，還學會了在壓力下處理問題。這讓我對未來充滿信心，也準備好面對更多挑戰。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652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https://pixabay.com/videos/graduation-graduate-celebrating-123689/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在我高中畢業之後，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44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https://pixabay.com/videos/supermarket-cart-market-mall-buy-1735/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開始在大賣場打工。不僅為了賺取生活費，還希望透過這份工作提升社交技巧與時間管理能力，為未來的大學生活做準備。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37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https://www.videvo.net/video/young-sales-clerk-woman-working-in-a-supermarket/6009410/#rs=video-box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我今天要來分享一則職場故事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b="1" dirty="0"/>
          </a:p>
          <a:p>
            <a:r>
              <a:rPr lang="en-US" altLang="zh-TW" b="1" dirty="0"/>
              <a:t>1. </a:t>
            </a:r>
            <a:r>
              <a:rPr lang="zh-TW" altLang="en-US" b="1" dirty="0"/>
              <a:t>目標</a:t>
            </a:r>
            <a:endParaRPr lang="zh-TW" altLang="en-US" dirty="0"/>
          </a:p>
          <a:p>
            <a:r>
              <a:rPr lang="zh-TW" altLang="en-US" dirty="0"/>
              <a:t>我的目標是熟練掌握工作技能，包括收銀、補貨、和同事相處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785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https://pixabay.com/videos/money-income-salary-dollars-50629/</a:t>
            </a:r>
          </a:p>
          <a:p>
            <a:endParaRPr lang="en-US" altLang="zh-TW" b="1" dirty="0"/>
          </a:p>
          <a:p>
            <a:r>
              <a:rPr lang="en-US" altLang="zh-TW" b="1" dirty="0"/>
              <a:t>1. </a:t>
            </a:r>
            <a:r>
              <a:rPr lang="zh-TW" altLang="en-US" b="1" dirty="0"/>
              <a:t>目標</a:t>
            </a:r>
            <a:endParaRPr lang="zh-TW" altLang="en-US" dirty="0"/>
          </a:p>
          <a:p>
            <a:r>
              <a:rPr lang="zh-TW" altLang="en-US" dirty="0"/>
              <a:t>希望在短時間內適應這份工作，同時賺取一些生活費，減輕家裡的負擔。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80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https://pixabay.com/videos/stress-woman-face-depression-44637/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b="1" dirty="0"/>
              <a:t>2. </a:t>
            </a:r>
            <a:r>
              <a:rPr lang="zh-TW" altLang="en-US" b="1" dirty="0"/>
              <a:t>阻礙</a:t>
            </a:r>
            <a:endParaRPr lang="zh-TW" altLang="en-US" dirty="0"/>
          </a:p>
          <a:p>
            <a:r>
              <a:rPr lang="zh-TW" altLang="en-US" dirty="0"/>
              <a:t>一開始，我發現工作比想像中複雜。收銀、補貨任務交織在一起，顧客不停湧入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11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https://pixabay.com/videos/man-boy-sad-depression-fitness-54162/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b="1" dirty="0"/>
              <a:t>2. </a:t>
            </a:r>
            <a:r>
              <a:rPr lang="zh-TW" altLang="en-US" b="1" dirty="0"/>
              <a:t>阻礙</a:t>
            </a:r>
            <a:endParaRPr lang="zh-TW" altLang="en-US" dirty="0"/>
          </a:p>
          <a:p>
            <a:r>
              <a:rPr lang="zh-TW" altLang="en-US" dirty="0"/>
              <a:t>讓我忙得焦頭爛額，甚至犯了幾次收銀錯誤。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090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https://pixabay.com/videos/shopping-supermarket-customers-159164/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r>
              <a:rPr lang="en-US" altLang="zh-TW" b="1" dirty="0"/>
              <a:t>3. </a:t>
            </a:r>
            <a:r>
              <a:rPr lang="zh-TW" altLang="en-US" b="1" dirty="0"/>
              <a:t>努力</a:t>
            </a:r>
            <a:endParaRPr lang="zh-TW" altLang="en-US" dirty="0"/>
          </a:p>
          <a:p>
            <a:r>
              <a:rPr lang="zh-TW" altLang="en-US" dirty="0"/>
              <a:t>我決定加倍努力，提前到店裡學習同事的操作，記住商品擺放與促銷活動的細節。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251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https://pixabay.com/videos/student-to-write-to-study-work-131990/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r>
              <a:rPr lang="en-US" altLang="zh-TW" b="1" dirty="0"/>
              <a:t>3. </a:t>
            </a:r>
            <a:r>
              <a:rPr lang="zh-TW" altLang="en-US" b="1" dirty="0"/>
              <a:t>努力</a:t>
            </a:r>
            <a:endParaRPr lang="zh-TW" altLang="en-US" dirty="0"/>
          </a:p>
          <a:p>
            <a:r>
              <a:rPr lang="zh-TW" altLang="en-US" dirty="0"/>
              <a:t>下班後，我反思自己的錯誤，尋找改進的方式。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C3353-4076-414B-B4BE-08D6F8D9586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42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1037-497754241_small">
            <a:hlinkClick r:id="" action="ppaction://media"/>
            <a:extLst>
              <a:ext uri="{FF2B5EF4-FFF2-40B4-BE49-F238E27FC236}">
                <a16:creationId xmlns:a16="http://schemas.microsoft.com/office/drawing/2014/main" id="{1115161D-8EEB-4804-9C35-DBA7835C0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F4E3C07-F724-47A7-B10A-E8D0A3761A34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職場故事</a:t>
            </a:r>
            <a:br>
              <a:rPr lang="en-US" altLang="zh-TW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</a:br>
            <a:r>
              <a:rPr lang="en-US" altLang="zh-TW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(</a:t>
            </a:r>
            <a:r>
              <a:rPr lang="en-US" altLang="zh-TW" b="1" dirty="0" err="1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Animaze</a:t>
            </a:r>
            <a:r>
              <a:rPr lang="en-US" altLang="zh-TW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)</a:t>
            </a:r>
            <a:endParaRPr lang="zh-TW" altLang="en-US" b="1" dirty="0">
              <a:solidFill>
                <a:srgbClr val="FFC000"/>
              </a:solidFill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8344-838892840_small">
            <a:hlinkClick r:id="" action="ppaction://media"/>
            <a:extLst>
              <a:ext uri="{FF2B5EF4-FFF2-40B4-BE49-F238E27FC236}">
                <a16:creationId xmlns:a16="http://schemas.microsoft.com/office/drawing/2014/main" id="{BF5E27B5-C81B-4993-A887-F949145DED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6A17D53-4665-436D-A59A-EACB51D70F3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4. </a:t>
            </a:r>
            <a:r>
              <a:rPr lang="zh-TW" altLang="en-US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67482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9000-840244176_medium">
            <a:hlinkClick r:id="" action="ppaction://media"/>
            <a:extLst>
              <a:ext uri="{FF2B5EF4-FFF2-40B4-BE49-F238E27FC236}">
                <a16:creationId xmlns:a16="http://schemas.microsoft.com/office/drawing/2014/main" id="{64221CC4-2CBE-44F4-BE62-A34CC7A94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87516-880665394_small">
            <a:hlinkClick r:id="" action="ppaction://media"/>
            <a:extLst>
              <a:ext uri="{FF2B5EF4-FFF2-40B4-BE49-F238E27FC236}">
                <a16:creationId xmlns:a16="http://schemas.microsoft.com/office/drawing/2014/main" id="{5DAA9EFF-027E-4213-A96A-872C47171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252866" y="-1"/>
            <a:ext cx="12192000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E4E080C6-C4B0-461F-9BE3-DCED04673BE3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5. </a:t>
            </a:r>
            <a:r>
              <a:rPr lang="zh-TW" altLang="en-US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89628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031617_person_people_man_h2b1f2ee1V02380411080p12000br">
            <a:hlinkClick r:id="" action="ppaction://media"/>
            <a:extLst>
              <a:ext uri="{FF2B5EF4-FFF2-40B4-BE49-F238E27FC236}">
                <a16:creationId xmlns:a16="http://schemas.microsoft.com/office/drawing/2014/main" id="{5013A33C-A53A-4454-B904-C0C602D2A4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9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41673-778335004_tiny">
            <a:hlinkClick r:id="" action="ppaction://media"/>
            <a:extLst>
              <a:ext uri="{FF2B5EF4-FFF2-40B4-BE49-F238E27FC236}">
                <a16:creationId xmlns:a16="http://schemas.microsoft.com/office/drawing/2014/main" id="{4488F088-87F5-432C-955A-D1C3C60386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AC620FE-5097-4656-A5B8-151218422A22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6. </a:t>
            </a:r>
            <a:r>
              <a:rPr lang="zh-TW" altLang="en-US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1943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1117-315137086_small">
            <a:hlinkClick r:id="" action="ppaction://media"/>
            <a:extLst>
              <a:ext uri="{FF2B5EF4-FFF2-40B4-BE49-F238E27FC236}">
                <a16:creationId xmlns:a16="http://schemas.microsoft.com/office/drawing/2014/main" id="{38F8746A-5283-450F-B024-0B7F1CFA34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8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6558-736345296_medium">
            <a:hlinkClick r:id="" action="ppaction://media"/>
            <a:extLst>
              <a:ext uri="{FF2B5EF4-FFF2-40B4-BE49-F238E27FC236}">
                <a16:creationId xmlns:a16="http://schemas.microsoft.com/office/drawing/2014/main" id="{55BAC415-657C-4EFF-9FCF-1AB38E714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5285992-C076-49A6-84DC-55D2AE766138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7. </a:t>
            </a:r>
            <a:r>
              <a:rPr lang="zh-TW" altLang="en-US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0428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3689-728698068_medium">
            <a:hlinkClick r:id="" action="ppaction://media"/>
            <a:extLst>
              <a:ext uri="{FF2B5EF4-FFF2-40B4-BE49-F238E27FC236}">
                <a16:creationId xmlns:a16="http://schemas.microsoft.com/office/drawing/2014/main" id="{AEF7B0E1-7781-4533-AC41-FEBED3BF7F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1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35-149749903_medium">
            <a:hlinkClick r:id="" action="ppaction://media"/>
            <a:extLst>
              <a:ext uri="{FF2B5EF4-FFF2-40B4-BE49-F238E27FC236}">
                <a16:creationId xmlns:a16="http://schemas.microsoft.com/office/drawing/2014/main" id="{D04FC20A-9A22-4B46-845E-C2B47641E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1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009410_caucasian_young_woman_hbc95c0d4pashaV10018720p5000br">
            <a:hlinkClick r:id="" action="ppaction://media"/>
            <a:extLst>
              <a:ext uri="{FF2B5EF4-FFF2-40B4-BE49-F238E27FC236}">
                <a16:creationId xmlns:a16="http://schemas.microsoft.com/office/drawing/2014/main" id="{FE630FFD-04B0-4D4D-9E02-40D16517C3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2F4E3C07-F724-47A7-B10A-E8D0A3761A34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TW" altLang="en-US" b="1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3D43176A-B170-4FFA-90C4-11B19A904A6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1. </a:t>
            </a:r>
            <a:r>
              <a:rPr lang="zh-TW" altLang="en-US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376504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2F4E3C07-F724-47A7-B10A-E8D0A3761A34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TW" altLang="en-US" b="1" dirty="0">
              <a:latin typeface="UD Digi Kyokasho NK-B" panose="02020700000000000000" pitchFamily="18" charset="-128"/>
              <a:ea typeface="UD Digi Kyokasho NK-B" panose="02020700000000000000" pitchFamily="18" charset="-128"/>
            </a:endParaRPr>
          </a:p>
        </p:txBody>
      </p:sp>
      <p:pic>
        <p:nvPicPr>
          <p:cNvPr id="3" name="50629-460909318_medium">
            <a:hlinkClick r:id="" action="ppaction://media"/>
            <a:extLst>
              <a:ext uri="{FF2B5EF4-FFF2-40B4-BE49-F238E27FC236}">
                <a16:creationId xmlns:a16="http://schemas.microsoft.com/office/drawing/2014/main" id="{00C30B55-F1B9-4521-884C-CF3C46C61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4637-439413041_small">
            <a:hlinkClick r:id="" action="ppaction://media"/>
            <a:extLst>
              <a:ext uri="{FF2B5EF4-FFF2-40B4-BE49-F238E27FC236}">
                <a16:creationId xmlns:a16="http://schemas.microsoft.com/office/drawing/2014/main" id="{DB0ADDB6-0C42-4E6F-A5E5-A9178F5EC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E2586343-1D47-4915-9D18-6A6A9661972B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2. </a:t>
            </a:r>
            <a:r>
              <a:rPr lang="zh-TW" altLang="en-US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阻礙 </a:t>
            </a:r>
          </a:p>
        </p:txBody>
      </p:sp>
    </p:spTree>
    <p:extLst>
      <p:ext uri="{BB962C8B-B14F-4D97-AF65-F5344CB8AC3E}">
        <p14:creationId xmlns:p14="http://schemas.microsoft.com/office/powerpoint/2010/main" val="273263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4162-476539778_tiny">
            <a:hlinkClick r:id="" action="ppaction://media"/>
            <a:extLst>
              <a:ext uri="{FF2B5EF4-FFF2-40B4-BE49-F238E27FC236}">
                <a16:creationId xmlns:a16="http://schemas.microsoft.com/office/drawing/2014/main" id="{FBA30375-803A-496F-A9D6-E1D93FCEB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9164-818219669_medium">
            <a:hlinkClick r:id="" action="ppaction://media"/>
            <a:extLst>
              <a:ext uri="{FF2B5EF4-FFF2-40B4-BE49-F238E27FC236}">
                <a16:creationId xmlns:a16="http://schemas.microsoft.com/office/drawing/2014/main" id="{3C3488C3-2C66-4B61-A086-D1E8FC70BF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202B537-D4CB-437B-9400-6C602C7E77D8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3. </a:t>
            </a:r>
            <a:r>
              <a:rPr lang="zh-TW" altLang="en-US" b="1" dirty="0">
                <a:solidFill>
                  <a:srgbClr val="FFC000"/>
                </a:solidFill>
                <a:latin typeface="UD Digi Kyokasho NK-B" panose="02020700000000000000" pitchFamily="18" charset="-128"/>
                <a:ea typeface="UD Digi Kyokasho NK-B" panose="02020700000000000000" pitchFamily="18" charset="-128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44915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1990-751915304_medium">
            <a:hlinkClick r:id="" action="ppaction://media"/>
            <a:extLst>
              <a:ext uri="{FF2B5EF4-FFF2-40B4-BE49-F238E27FC236}">
                <a16:creationId xmlns:a16="http://schemas.microsoft.com/office/drawing/2014/main" id="{D6F86ABD-2497-4A0F-94F6-EE319F83F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5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565</Words>
  <Application>Microsoft Office PowerPoint</Application>
  <PresentationFormat>寬螢幕</PresentationFormat>
  <Paragraphs>83</Paragraphs>
  <Slides>16</Slides>
  <Notes>16</Notes>
  <HiddenSlides>0</HiddenSlides>
  <MMClips>16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UD Digi Kyokasho NK-B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冠呈</cp:lastModifiedBy>
  <cp:revision>26</cp:revision>
  <dcterms:created xsi:type="dcterms:W3CDTF">2024-09-16T08:29:48Z</dcterms:created>
  <dcterms:modified xsi:type="dcterms:W3CDTF">2024-10-22T15:19:33Z</dcterms:modified>
</cp:coreProperties>
</file>